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4B55D7-1C0A-0EAB-F055-D96FCBABD2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791485-0054-AED4-5985-247E81283B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BE4C9-7757-C3ED-A4DE-C136EA1AB1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F7343-A47F-444C-A2D8-F5C32A7711EC}" type="datetimeFigureOut">
              <a:rPr lang="en-US" smtClean="0"/>
              <a:t>5/8/2022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8EB3E3-49F9-2F8B-B979-4C04967A42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35FA2F-5604-855F-143F-0ED931FEA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FBD5D-9FF2-45D5-A9D3-C05A3F034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2616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975BF-81C1-8F6E-2B97-E948EDD37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E34C74-0EA5-9272-1CA0-1513947091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32EAB0-E000-ACDB-374A-CA87D544EE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F7343-A47F-444C-A2D8-F5C32A7711EC}" type="datetimeFigureOut">
              <a:rPr lang="en-US" smtClean="0"/>
              <a:t>5/8/2022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4268CE-4007-E417-FFCB-1EF4D2805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3561F4-D9B9-8FC2-9884-98AAC93AE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FBD5D-9FF2-45D5-A9D3-C05A3F034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5497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3D4347F-FBA3-731B-D37A-470FAA430F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54DF57-BD81-6978-09D0-5191215701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3F46FA-20B3-5A49-EFCA-11C4269EB6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F7343-A47F-444C-A2D8-F5C32A7711EC}" type="datetimeFigureOut">
              <a:rPr lang="en-US" smtClean="0"/>
              <a:t>5/8/2022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46BB46-0540-6FAE-BDE5-9A903672B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657D44-DF31-2BBB-CC91-5C7CE90B6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FBD5D-9FF2-45D5-A9D3-C05A3F034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326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AF778-436C-3785-9B68-A125B7617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E2536D-385F-2EEE-5B36-AAD93914DD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CD4504-22A5-165C-E5B4-245B232AD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F7343-A47F-444C-A2D8-F5C32A7711EC}" type="datetimeFigureOut">
              <a:rPr lang="en-US" smtClean="0"/>
              <a:t>5/8/2022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33A980-FC8B-7EA6-17A6-B79ECCB10D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6C69F9-32D1-9248-08E7-3157F9485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FBD5D-9FF2-45D5-A9D3-C05A3F034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0404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DA87A-1793-44EA-B072-78AF6C300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F71E90-5214-5371-0BFA-0AB95E5596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7A0110-2F6B-4034-3180-AF2F7F690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F7343-A47F-444C-A2D8-F5C32A7711EC}" type="datetimeFigureOut">
              <a:rPr lang="en-US" smtClean="0"/>
              <a:t>5/8/2022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A679E0-0580-A65D-2335-0A44E9A68E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7297DF-86FE-4760-C8C3-45BCED3F2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FBD5D-9FF2-45D5-A9D3-C05A3F034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6598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350F92-FF74-0BCE-E142-E2625DDBF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7C22DB-2AA9-7F45-5F5F-C23063D4EB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819921-655C-1042-16AD-CAB30F253A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8B2F29-8BBC-43C2-30B7-840FCC363B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F7343-A47F-444C-A2D8-F5C32A7711EC}" type="datetimeFigureOut">
              <a:rPr lang="en-US" smtClean="0"/>
              <a:t>5/8/2022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418115-224F-6E31-323A-74542909AB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8A3CCF-1204-D5A1-7ECC-9B38D829C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FBD5D-9FF2-45D5-A9D3-C05A3F034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637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7D0CAC-0FDA-3546-B0C8-CF58A5D1E3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B96FC7-977D-5E28-8640-43883C89F4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8175C1-EF53-E96D-E939-4FC4639F70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14E353-B10E-A349-9DF5-9BB00E8451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345983C-97B8-3682-3C25-C239DF4ABF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C9540F0-06B9-0C30-1A58-8CF8E9BCF5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F7343-A47F-444C-A2D8-F5C32A7711EC}" type="datetimeFigureOut">
              <a:rPr lang="en-US" smtClean="0"/>
              <a:t>5/8/2022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12580C-8743-FF6B-7F4E-FD52DD09F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A40EE2-BC07-4D9D-1F2A-99BCC9A6F5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FBD5D-9FF2-45D5-A9D3-C05A3F034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224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3071C-807F-6CBA-2891-72687683E4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A7BF555-C462-6448-C1ED-65EB2AB049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F7343-A47F-444C-A2D8-F5C32A7711EC}" type="datetimeFigureOut">
              <a:rPr lang="en-US" smtClean="0"/>
              <a:t>5/8/2022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459BE3-6C65-EA7A-0AC2-8E8DFBF5E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E57248-13E1-B335-8B72-93BD32068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FBD5D-9FF2-45D5-A9D3-C05A3F034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0382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FEA9899-1CB5-FF49-E65D-15C4A0E7A0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F7343-A47F-444C-A2D8-F5C32A7711EC}" type="datetimeFigureOut">
              <a:rPr lang="en-US" smtClean="0"/>
              <a:t>5/8/2022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9E925C-3BF0-BEAF-E57F-8B1225C221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70AF2B-7EC6-A990-AE84-186505BF81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FBD5D-9FF2-45D5-A9D3-C05A3F034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5841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66CB4-B130-BF4F-3884-FCB43011D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52F551-815C-FD6E-1A56-18B2E4DA64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7C6BFA-98A2-5628-6277-F6D4D4369D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6FF4B9-41B3-DA3E-D2A8-F7A0CB20D8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F7343-A47F-444C-A2D8-F5C32A7711EC}" type="datetimeFigureOut">
              <a:rPr lang="en-US" smtClean="0"/>
              <a:t>5/8/2022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4BAA32-E288-397A-5C93-C1B6778FAA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4C6225-1EEB-9011-D744-A3C5C97739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FBD5D-9FF2-45D5-A9D3-C05A3F034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2544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4C043-9E64-7086-75F4-81E519F9F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5099EB8-9DED-E296-DB21-9F67CA2AF0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CD0F46-743F-A03E-B902-E3F8601BE6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C336C4-50E8-566A-D50F-58E654F40E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F7343-A47F-444C-A2D8-F5C32A7711EC}" type="datetimeFigureOut">
              <a:rPr lang="en-US" smtClean="0"/>
              <a:t>5/8/2022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652CA8-30CB-A1AC-BB3E-EA01D54BA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97D7B3-9301-F139-E43C-E22C90550E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FBD5D-9FF2-45D5-A9D3-C05A3F034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13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FD1422-9E7B-7001-D7DB-6D245C5C27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02B46E-E179-9F01-E286-00E9BFF893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E1D166-BFFA-D4CB-2013-74647DC66D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AF7343-A47F-444C-A2D8-F5C32A7711EC}" type="datetimeFigureOut">
              <a:rPr lang="en-US" smtClean="0"/>
              <a:t>5/8/2022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E81D65-1A6A-6A56-7780-106A06C2B0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8AA05D-D19E-EBF1-6508-5523C5A7D4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6FBD5D-9FF2-45D5-A9D3-C05A3F034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8848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1441F7EF-4419-ED28-EB2C-74DF639A7E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7653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9342CB01-C78E-5CE8-1EB0-33766EEFE7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0815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4BA4B05D-4490-A0A0-3F03-5339D014E9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5959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EB998B8B-B0DA-56C0-6031-187072C982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7026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7BB73FC4-0E59-6149-B759-839B7E3390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0689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Widescreen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Francisco Edgardo Rodriguez Colindres</dc:creator>
  <cp:lastModifiedBy>Francisco Edgardo Rodriguez Colindres</cp:lastModifiedBy>
  <cp:revision>1</cp:revision>
  <dcterms:created xsi:type="dcterms:W3CDTF">2022-05-08T18:25:36Z</dcterms:created>
  <dcterms:modified xsi:type="dcterms:W3CDTF">2022-05-08T18:26:46Z</dcterms:modified>
</cp:coreProperties>
</file>

<file path=docProps/thumbnail.jpeg>
</file>